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8" r:id="rId2"/>
    <p:sldId id="261" r:id="rId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EA7B31-6AE9-4AF8-92CE-576A12AD3E94}" type="datetimeFigureOut">
              <a:rPr lang="ja-JP" altLang="en-US" smtClean="0"/>
              <a:pPr>
                <a:defRPr/>
              </a:pPr>
              <a:t>2016/11/14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AE11BE-5280-4F67-8580-7C8D6017C2BA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7DA9A8-E12A-41F0-B323-E9F03CF4FDCA}" type="datetimeFigureOut">
              <a:rPr lang="ja-JP" altLang="en-US" smtClean="0"/>
              <a:pPr>
                <a:defRPr/>
              </a:pPr>
              <a:t>2016/11/14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D0F189-860B-4AA8-BA51-1031E5BA95DE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7DA9A8-E12A-41F0-B323-E9F03CF4FDCA}" type="datetimeFigureOut">
              <a:rPr lang="ja-JP" altLang="en-US" smtClean="0"/>
              <a:pPr>
                <a:defRPr/>
              </a:pPr>
              <a:t>2016/11/14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D0F189-860B-4AA8-BA51-1031E5BA95DE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C88907-265E-4F3E-A032-7232E288FB2D}" type="datetimeFigureOut">
              <a:rPr lang="ja-JP" altLang="en-US" smtClean="0"/>
              <a:pPr>
                <a:defRPr/>
              </a:pPr>
              <a:t>2016/11/14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B24925-5F8C-4483-BA74-2E8AC9B1660E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6DE278-D3B1-42CD-A479-C69CE868ADDE}" type="datetimeFigureOut">
              <a:rPr lang="ja-JP" altLang="en-US" smtClean="0"/>
              <a:pPr>
                <a:defRPr/>
              </a:pPr>
              <a:t>2016/11/14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DE11C1-A10F-4BC7-A2F3-C6F82020B51A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0434D5-5F22-491B-8C40-51059AB4E8E5}" type="datetimeFigureOut">
              <a:rPr lang="ja-JP" altLang="en-US" smtClean="0"/>
              <a:pPr>
                <a:defRPr/>
              </a:pPr>
              <a:t>2016/11/14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151909-63FA-4D20-B046-B97BEB956643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161F9C-8985-470D-A464-0B980376ED22}" type="datetimeFigureOut">
              <a:rPr lang="ja-JP" altLang="en-US" smtClean="0"/>
              <a:pPr>
                <a:defRPr/>
              </a:pPr>
              <a:t>2016/11/14</a:t>
            </a:fld>
            <a:endParaRPr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10D41D-67F6-40E8-9A6B-820235A1A4A9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27B77F-B0B6-4509-86FC-EF14A15789EB}" type="datetimeFigureOut">
              <a:rPr lang="ja-JP" altLang="en-US" smtClean="0"/>
              <a:pPr>
                <a:defRPr/>
              </a:pPr>
              <a:t>2016/11/14</a:t>
            </a:fld>
            <a:endParaRPr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072AD-5FDD-4D53-9D4A-ABB58EC02281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D39FD3-11D0-484A-8090-D91C5054B013}" type="datetimeFigureOut">
              <a:rPr lang="ja-JP" altLang="en-US" smtClean="0"/>
              <a:pPr>
                <a:defRPr/>
              </a:pPr>
              <a:t>2016/11/14</a:t>
            </a:fld>
            <a:endParaRPr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EC8913-A452-4DE0-8A9F-9859DF7F8D2D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7DA9A8-E12A-41F0-B323-E9F03CF4FDCA}" type="datetimeFigureOut">
              <a:rPr lang="ja-JP" altLang="en-US" smtClean="0"/>
              <a:pPr>
                <a:defRPr/>
              </a:pPr>
              <a:t>2016/11/14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D0F189-860B-4AA8-BA51-1031E5BA95DE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BA4DD2-39EF-43A6-841D-ED4669155A19}" type="datetimeFigureOut">
              <a:rPr lang="ja-JP" altLang="en-US" smtClean="0"/>
              <a:pPr>
                <a:defRPr/>
              </a:pPr>
              <a:t>2016/11/14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3085BC-DCD0-493E-977D-010604F10DEE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17DA9A8-E12A-41F0-B323-E9F03CF4FDCA}" type="datetimeFigureOut">
              <a:rPr lang="ja-JP" altLang="en-US" smtClean="0"/>
              <a:pPr>
                <a:defRPr/>
              </a:pPr>
              <a:t>2016/11/14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6D0F189-860B-4AA8-BA51-1031E5BA95DE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1"/>
          <p:cNvSpPr>
            <a:spLocks noGrp="1"/>
          </p:cNvSpPr>
          <p:nvPr>
            <p:ph type="ctrTitle"/>
          </p:nvPr>
        </p:nvSpPr>
        <p:spPr>
          <a:xfrm>
            <a:off x="683840" y="1340768"/>
            <a:ext cx="7848600" cy="1927225"/>
          </a:xfrm>
        </p:spPr>
        <p:txBody>
          <a:bodyPr anchor="ctr"/>
          <a:lstStyle/>
          <a:p>
            <a:pPr algn="ctr"/>
            <a:r>
              <a:rPr lang="ja-JP" altLang="en-US" dirty="0" smtClean="0"/>
              <a:t>セルフメディケーション税制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紹介番組放送のお知らせ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11560" y="3573016"/>
            <a:ext cx="8424936" cy="3168352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3600" dirty="0" smtClean="0"/>
              <a:t>月　日：</a:t>
            </a:r>
            <a:r>
              <a:rPr lang="en-US" altLang="ja-JP" sz="3600" dirty="0" smtClean="0"/>
              <a:t>2016</a:t>
            </a:r>
            <a:r>
              <a:rPr lang="ja-JP" altLang="en-US" sz="3600" dirty="0" smtClean="0"/>
              <a:t>年</a:t>
            </a:r>
            <a:r>
              <a:rPr lang="en-US" altLang="ja-JP" sz="3600" dirty="0" smtClean="0"/>
              <a:t>12</a:t>
            </a:r>
            <a:r>
              <a:rPr lang="ja-JP" altLang="en-US" sz="3600" dirty="0" smtClean="0"/>
              <a:t>月</a:t>
            </a:r>
            <a:r>
              <a:rPr lang="en-US" altLang="ja-JP" sz="3600" dirty="0" smtClean="0"/>
              <a:t>24</a:t>
            </a:r>
            <a:r>
              <a:rPr lang="ja-JP" altLang="en-US" sz="3600" dirty="0" smtClean="0"/>
              <a:t>日（土）</a:t>
            </a:r>
            <a:endParaRPr lang="en-US" altLang="ja-JP" sz="36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3600" dirty="0" smtClean="0"/>
              <a:t>時　間：</a:t>
            </a:r>
            <a:r>
              <a:rPr lang="en-US" altLang="ja-JP" sz="3600" dirty="0" smtClean="0"/>
              <a:t>20</a:t>
            </a:r>
            <a:r>
              <a:rPr lang="ja-JP" altLang="en-US" sz="3600" dirty="0" smtClean="0"/>
              <a:t>時</a:t>
            </a:r>
            <a:r>
              <a:rPr lang="en-US" altLang="ja-JP" sz="3600" dirty="0" smtClean="0"/>
              <a:t>54</a:t>
            </a:r>
            <a:r>
              <a:rPr lang="ja-JP" altLang="en-US" sz="3600" dirty="0" smtClean="0"/>
              <a:t>分 ～ </a:t>
            </a:r>
            <a:r>
              <a:rPr lang="en-US" altLang="ja-JP" sz="3600" dirty="0" smtClean="0"/>
              <a:t>21</a:t>
            </a:r>
            <a:r>
              <a:rPr lang="ja-JP" altLang="en-US" sz="3600" dirty="0" smtClean="0"/>
              <a:t>時</a:t>
            </a:r>
            <a:endParaRPr lang="en-US" altLang="ja-JP" sz="36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3600" dirty="0" smtClean="0"/>
              <a:t>番組名：ＢＳ日本テレビ</a:t>
            </a:r>
            <a:endParaRPr lang="en-US" altLang="ja-JP" sz="36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3600" dirty="0" smtClean="0"/>
              <a:t>　　　　「霞が関からお知らせします</a:t>
            </a:r>
            <a:r>
              <a:rPr lang="en-US" altLang="ja-JP" sz="3600" dirty="0" smtClean="0"/>
              <a:t>2016</a:t>
            </a:r>
            <a:r>
              <a:rPr lang="ja-JP" altLang="en-US" sz="3600" dirty="0" smtClean="0"/>
              <a:t>」</a:t>
            </a:r>
            <a:endParaRPr lang="en-US" altLang="ja-JP" sz="36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3000" dirty="0" smtClean="0"/>
              <a:t>（放送後も政府広報</a:t>
            </a:r>
            <a:r>
              <a:rPr lang="en-US" altLang="ja-JP" sz="3000" dirty="0" smtClean="0"/>
              <a:t>HP</a:t>
            </a:r>
            <a:r>
              <a:rPr lang="ja-JP" altLang="en-US" sz="3000" dirty="0" smtClean="0"/>
              <a:t>（テレビ番組・バックナンバー）で</a:t>
            </a:r>
            <a:endParaRPr lang="en-US" altLang="ja-JP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sz="3000" dirty="0"/>
              <a:t> </a:t>
            </a:r>
            <a:r>
              <a:rPr lang="en-US" altLang="ja-JP" sz="3000" dirty="0" smtClean="0"/>
              <a:t> </a:t>
            </a:r>
            <a:r>
              <a:rPr lang="ja-JP" altLang="en-US" sz="3000" dirty="0" smtClean="0"/>
              <a:t>ご覧いただけます。）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67544" y="764704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いよいよ</a:t>
            </a:r>
            <a:r>
              <a:rPr lang="en-US" altLang="ja-JP" sz="28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kumimoji="1" lang="ja-JP" altLang="en-US" sz="28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</a:t>
            </a:r>
            <a:r>
              <a:rPr kumimoji="1" lang="en-US" altLang="ja-JP" sz="28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kumimoji="1" lang="ja-JP" altLang="en-US" sz="28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日から施行！ 知っておきましょう！</a:t>
            </a:r>
            <a:endParaRPr kumimoji="1" lang="en-US" altLang="ja-JP" sz="2800" b="1" dirty="0" smtClean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5" name="図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717924"/>
            <a:ext cx="2088232" cy="935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24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1"/>
          <p:cNvSpPr>
            <a:spLocks noGrp="1"/>
          </p:cNvSpPr>
          <p:nvPr>
            <p:ph type="ctrTitle"/>
          </p:nvPr>
        </p:nvSpPr>
        <p:spPr>
          <a:xfrm>
            <a:off x="683840" y="1340768"/>
            <a:ext cx="7848600" cy="1927225"/>
          </a:xfrm>
        </p:spPr>
        <p:txBody>
          <a:bodyPr anchor="ctr"/>
          <a:lstStyle/>
          <a:p>
            <a:pPr algn="ctr"/>
            <a:r>
              <a:rPr lang="ja-JP" altLang="en-US" dirty="0" smtClean="0"/>
              <a:t>セルフメディケーション税制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紹介番組放送のお知らせ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11560" y="3573016"/>
            <a:ext cx="8424936" cy="3168352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3600" dirty="0" smtClean="0"/>
              <a:t>月　日：</a:t>
            </a:r>
            <a:r>
              <a:rPr lang="en-US" altLang="ja-JP" sz="3600" dirty="0" smtClean="0"/>
              <a:t>2016</a:t>
            </a:r>
            <a:r>
              <a:rPr lang="ja-JP" altLang="en-US" sz="3600" dirty="0" smtClean="0"/>
              <a:t>年</a:t>
            </a:r>
            <a:r>
              <a:rPr lang="en-US" altLang="ja-JP" sz="3600" dirty="0" smtClean="0"/>
              <a:t>12</a:t>
            </a:r>
            <a:r>
              <a:rPr lang="ja-JP" altLang="en-US" sz="3600" dirty="0" smtClean="0"/>
              <a:t>月</a:t>
            </a:r>
            <a:r>
              <a:rPr lang="en-US" altLang="ja-JP" sz="3600" dirty="0" smtClean="0"/>
              <a:t>24</a:t>
            </a:r>
            <a:r>
              <a:rPr lang="ja-JP" altLang="en-US" sz="3600" dirty="0" smtClean="0"/>
              <a:t>日（土）</a:t>
            </a:r>
            <a:endParaRPr lang="en-US" altLang="ja-JP" sz="36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3600" dirty="0" smtClean="0"/>
              <a:t>時　間：</a:t>
            </a:r>
            <a:r>
              <a:rPr lang="en-US" altLang="ja-JP" sz="3600" dirty="0" smtClean="0"/>
              <a:t>20</a:t>
            </a:r>
            <a:r>
              <a:rPr lang="ja-JP" altLang="en-US" sz="3600" dirty="0" smtClean="0"/>
              <a:t>時</a:t>
            </a:r>
            <a:r>
              <a:rPr lang="en-US" altLang="ja-JP" sz="3600" dirty="0" smtClean="0"/>
              <a:t>54</a:t>
            </a:r>
            <a:r>
              <a:rPr lang="ja-JP" altLang="en-US" sz="3600" dirty="0" smtClean="0"/>
              <a:t>分 ～ </a:t>
            </a:r>
            <a:r>
              <a:rPr lang="en-US" altLang="ja-JP" sz="3600" dirty="0" smtClean="0"/>
              <a:t>21</a:t>
            </a:r>
            <a:r>
              <a:rPr lang="ja-JP" altLang="en-US" sz="3600" dirty="0" smtClean="0"/>
              <a:t>時</a:t>
            </a:r>
            <a:endParaRPr lang="en-US" altLang="ja-JP" sz="36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3600" dirty="0" smtClean="0"/>
              <a:t>番組名：ＢＳ日本テレビ</a:t>
            </a:r>
            <a:endParaRPr lang="en-US" altLang="ja-JP" sz="36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3600" dirty="0" smtClean="0"/>
              <a:t>　　　　「霞が関からお知らせします</a:t>
            </a:r>
            <a:r>
              <a:rPr lang="en-US" altLang="ja-JP" sz="3600" dirty="0" smtClean="0"/>
              <a:t>2016</a:t>
            </a:r>
            <a:r>
              <a:rPr lang="ja-JP" altLang="en-US" sz="3600" dirty="0" smtClean="0"/>
              <a:t>」</a:t>
            </a:r>
            <a:endParaRPr lang="en-US" altLang="ja-JP" sz="36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3000" dirty="0" smtClean="0"/>
              <a:t>（放送後も政府広報</a:t>
            </a:r>
            <a:r>
              <a:rPr lang="en-US" altLang="ja-JP" sz="3000" dirty="0" smtClean="0"/>
              <a:t>HP</a:t>
            </a:r>
            <a:r>
              <a:rPr lang="ja-JP" altLang="en-US" sz="3000" dirty="0" smtClean="0"/>
              <a:t>（テレビ番組・バックナンバー）で</a:t>
            </a:r>
            <a:endParaRPr lang="en-US" altLang="ja-JP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sz="3000" dirty="0"/>
              <a:t> </a:t>
            </a:r>
            <a:r>
              <a:rPr lang="en-US" altLang="ja-JP" sz="3000" dirty="0" smtClean="0"/>
              <a:t> </a:t>
            </a:r>
            <a:r>
              <a:rPr lang="ja-JP" altLang="en-US" sz="3000" dirty="0" smtClean="0"/>
              <a:t>ご覧いただけます。）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67544" y="764704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いよいよ</a:t>
            </a:r>
            <a:r>
              <a:rPr lang="en-US" altLang="ja-JP" sz="28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kumimoji="1" lang="ja-JP" altLang="en-US" sz="28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</a:t>
            </a:r>
            <a:r>
              <a:rPr kumimoji="1" lang="en-US" altLang="ja-JP" sz="28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kumimoji="1" lang="ja-JP" altLang="en-US" sz="28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日から施行！ 知っておきましょう！</a:t>
            </a:r>
            <a:endParaRPr kumimoji="1" lang="en-US" altLang="ja-JP" sz="2800" b="1" dirty="0" smtClean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5" name="図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717924"/>
            <a:ext cx="2088232" cy="935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67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クラリティ">
  <a:themeElements>
    <a:clrScheme name="クラリティ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44</TotalTime>
  <Words>28</Words>
  <Application>Microsoft Office PowerPoint</Application>
  <PresentationFormat>画面に合わせる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クラリティ</vt:lpstr>
      <vt:lpstr>セルフメディケーション税制 紹介番組放送のお知らせ</vt:lpstr>
      <vt:lpstr>セルフメディケーション税制 紹介番組放送のお知らせ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セルフメディケーション税制 紹介番組放送のお知らせ</dc:title>
  <dc:creator>Hiratsuka　Satoshi</dc:creator>
  <cp:lastModifiedBy>Hiratsuka　Satoshi</cp:lastModifiedBy>
  <cp:revision>11</cp:revision>
  <dcterms:created xsi:type="dcterms:W3CDTF">2016-11-13T20:04:57Z</dcterms:created>
  <dcterms:modified xsi:type="dcterms:W3CDTF">2016-11-14T03:57:34Z</dcterms:modified>
</cp:coreProperties>
</file>